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13A60A8-BA7F-4730-9FA6-72F054DF3AF4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2A0D12A-215B-4C87-8E57-FBDC64E6906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64807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Частное дошкольное образовательное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103 ОАО «РЖД» </a:t>
            </a:r>
          </a:p>
        </p:txBody>
      </p:sp>
      <p:pic>
        <p:nvPicPr>
          <p:cNvPr id="8195" name="Picture 3" descr="C:\Users\днс\Desktop\а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7550"/>
            <a:ext cx="6055678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92480" cy="568863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 на тему «Адаптация детей раннего возраста к условиям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 сада»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Подготовила воспитатель: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высшей квалификационной 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категории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Лисицына Г.В.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г. Лиски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29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844824"/>
            <a:ext cx="8496944" cy="360039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Выработка единых требований к поведению ребенка, согласование воздействий на него дома и в ДОУ – важнейшее условие, облегчающее ему адаптацию к перемене в образе жизни.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04448" y="5085184"/>
            <a:ext cx="82352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2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нс\Desktop\а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39552" y="1484785"/>
            <a:ext cx="7992888" cy="1152127"/>
          </a:xfrm>
        </p:spPr>
        <p:txBody>
          <a:bodyPr>
            <a:normAutofit/>
          </a:bodyPr>
          <a:lstStyle/>
          <a:p>
            <a:r>
              <a:rPr lang="ru-RU" dirty="0"/>
              <a:t>В зависимости от длительности  адаптационного периода  различают три степени приспособления  ребёнка к детскому саду: легкую (1-16 дней), среднюю (16-32), тяжёлую (32-64 дня).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4400" y="476673"/>
            <a:ext cx="7762056" cy="792087"/>
          </a:xfrm>
        </p:spPr>
        <p:txBody>
          <a:bodyPr/>
          <a:lstStyle/>
          <a:p>
            <a:pPr algn="ctr"/>
            <a:r>
              <a:rPr lang="ru-RU" dirty="0"/>
              <a:t>Фазы адаптационного периода.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2708920"/>
            <a:ext cx="8376526" cy="38164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нс\Desktop\адаптация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8784976" cy="415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8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pPr algn="ctr"/>
            <a:r>
              <a:rPr lang="ru-RU" dirty="0"/>
              <a:t>При лёгкой адаптации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днс\Desktop\а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814" y="1916832"/>
            <a:ext cx="4430588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980728"/>
            <a:ext cx="8748464" cy="18722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Поведение ребёнка нормализуется в течение двух недель. Аппетит восстанавливается уже к концу первой недели, через 1-2 недели  налаживается сон. </a:t>
            </a:r>
            <a:r>
              <a:rPr lang="ru-RU" dirty="0" smtClean="0"/>
              <a:t>Настроение </a:t>
            </a:r>
            <a:r>
              <a:rPr lang="ru-RU" dirty="0"/>
              <a:t>бодрое, заинтересованное, в сочетании с утренним плачем. Отношения с близкими взрослыми не нарушаются, ребенок поддается ритуалам прощания, быстро отвлекается, его интересуют другие взрослые. Отношение к детям может быть как безразличным, так и заинтересованным. </a:t>
            </a:r>
            <a:endParaRPr lang="ru-RU" dirty="0" smtClean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0" y="2708920"/>
            <a:ext cx="4283968" cy="401130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Интерес к окружающему восстанавливается в течение двух недель при участии взрослого. Речь затормаживается, но ребенок может откликаться и выполнять указания взрослого. К концу первого месяца восстанавливается активная речь. Заболеваемость не более одного раза, сроком не более десяти дней, без осложнений. Вес без изменений. Признаки невротических реакций и изменения в деятельности вегетативной нервной системы отсутствуют.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14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ru-RU" dirty="0"/>
              <a:t>Средняя степень адаптации.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5301208"/>
            <a:ext cx="3822192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нс\Desktop\а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428396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124744"/>
            <a:ext cx="8892480" cy="2016224"/>
          </a:xfrm>
        </p:spPr>
        <p:txBody>
          <a:bodyPr>
            <a:noAutofit/>
          </a:bodyPr>
          <a:lstStyle/>
          <a:p>
            <a:r>
              <a:rPr lang="ru-RU" sz="1600" dirty="0">
                <a:cs typeface="Times New Roman" pitchFamily="18" charset="0"/>
              </a:rPr>
              <a:t>Нарушения в общем состоянии выражены ярче и продолжительнее. Сон восстанавливается лишь через 20—40 дней, качество сна тоже страдает. Аппетит восстанавливается через 20—40 дней. Настроение неустойчивое в течение месяца, плаксивость в течение всего дня. Поведенческие реакции восстанавливаются к 30-му дню пребывания в ДОУ. Отношение его к близким — эмоционально-возбужденное (плач, крик при расставании и встрече). Отношение к детям, как правило, безразличное, но может быть и заинтересованным.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07904" y="2852936"/>
            <a:ext cx="5184576" cy="371703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 Речь либо не используется, либо речевая активность замедляется. В игре ребенок не пользуется приобретенными навыками, игра ситуативная. Отношение к взрослым избирательное.</a:t>
            </a:r>
          </a:p>
          <a:p>
            <a:r>
              <a:rPr lang="ru-RU" dirty="0" smtClean="0"/>
              <a:t>Заболеваемость </a:t>
            </a:r>
            <a:r>
              <a:rPr lang="ru-RU" dirty="0"/>
              <a:t>до двух раз, сроком не более десяти дней, без осложнений. Вес не изменяется или несколько снижается. Появляются признаки невротических реакций: избирательность в отношениях со взрослыми и детьми, общение только в определенных условиях. Изменения вегетативной нервной системы: бледность, потливость, тени под глазами, пылающие щечки, шелушение кожи (диатез) — в течение полутора-двух недель.</a:t>
            </a:r>
          </a:p>
        </p:txBody>
      </p:sp>
    </p:spTree>
    <p:extLst>
      <p:ext uri="{BB962C8B-B14F-4D97-AF65-F5344CB8AC3E}">
        <p14:creationId xmlns:p14="http://schemas.microsoft.com/office/powerpoint/2010/main" val="219959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dirty="0"/>
              <a:t>Тяжелая степень адаптации.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нс\Desktop\а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20888"/>
            <a:ext cx="3059832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0" y="2996952"/>
            <a:ext cx="7020272" cy="38610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Отношение к детям: избегает, сторонится или проявляет агрессию. Отказывается от участия в деятельности. Речью не пользуется или имеет место задержка речевого развития на 2—3 периода. Игра ситуативная, кратковременная.</a:t>
            </a:r>
          </a:p>
          <a:p>
            <a:r>
              <a:rPr lang="ru-RU" dirty="0"/>
              <a:t>Длительность адаптационного периода зависит от индивидуальных - типологических особенностей каждого малыша. Один активен, коммуникабелен, любознателен. Его адаптационный период пройдёт довольно легко и быстро. Другой  медлителен, невозмутим, любит уединяться с игрушками. Шум, громкие разговоры сверстников раздражают его. Он если и умеет, есть сам, одеваться, то делает это медленно, отстаёт от всех. Эти затруднения накладывают свой отпечаток на отношения с окружающими. Такому ребёнку необходимо больше времени, чтоб привыкнуть к новой обстановке.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980728"/>
            <a:ext cx="9144000" cy="208823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Ребенок плохо засыпает, сон короткий, вскрикивает, плачет во сне, просыпается со слезами; аппетит снижается сильно и надолго, может возникнуть стойкий отказ от еды, невротическая рвота,  функциональные нарушения стула, бесконтрольный стул. Настроение безучастное, ребенок много и длительно плачет, поведенческие реакции нормализуются к 60-му дню пребывания в ДОУ. Отношение к близким — эмоционально-возбужденное, лишенное практического взаимодействия.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14478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Факторы, от которых зависит течение адаптационного периода.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2132856"/>
            <a:ext cx="8964488" cy="3993307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/>
              <a:t>1.  Возраст.</a:t>
            </a:r>
          </a:p>
          <a:p>
            <a:r>
              <a:rPr lang="ru-RU" sz="2800" dirty="0"/>
              <a:t>2.  Состояние здоровья.</a:t>
            </a:r>
          </a:p>
          <a:p>
            <a:r>
              <a:rPr lang="ru-RU" sz="2800" dirty="0"/>
              <a:t>3.  Уровень развития.</a:t>
            </a:r>
          </a:p>
          <a:p>
            <a:r>
              <a:rPr lang="ru-RU" sz="2800" dirty="0"/>
              <a:t>4.  Умение общаться с взрослыми и сверстниками.</a:t>
            </a:r>
          </a:p>
          <a:p>
            <a:r>
              <a:rPr lang="ru-RU" sz="2800" dirty="0"/>
              <a:t>5.  </a:t>
            </a:r>
            <a:r>
              <a:rPr lang="ru-RU" sz="2800" dirty="0" err="1"/>
              <a:t>Сформированность</a:t>
            </a:r>
            <a:r>
              <a:rPr lang="ru-RU" sz="2800" dirty="0"/>
              <a:t> предметной и игровой деятельности.</a:t>
            </a:r>
          </a:p>
          <a:p>
            <a:r>
              <a:rPr lang="ru-RU" sz="2800" dirty="0"/>
              <a:t>6.  Приближенность домашнего режима к режиму детского сада.</a:t>
            </a:r>
          </a:p>
          <a:p>
            <a:r>
              <a:rPr lang="ru-RU" sz="2800" dirty="0"/>
              <a:t>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316416" y="3140967"/>
            <a:ext cx="153976" cy="17690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 flipH="1" flipV="1">
            <a:off x="8467216" y="6126163"/>
            <a:ext cx="13723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2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1484784"/>
            <a:ext cx="9143999" cy="5373216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>
                <a:latin typeface="Arial Narrow" pitchFamily="34" charset="0"/>
              </a:rPr>
              <a:t> 1.Тревога, связанная со сменой обстановки (ребёнок до 3 лет ещё нуждается в усиленном внимании. При этом из привычной, спокойной домашней атмосферы, где мама рядом и в любой момент может прийти на помощь, он перемещается в незнакомое пространство, встречает пусть и доброжелательных,  но чужих людей и режима (ребёнку бывает сложно принять нормы и правила жизни группы, в которую он попал). В детском саду приучают к определённой дисциплине, а в домашних условиях она не была так важна. К тому же личный режим дня ребёнка нарушается, это может спровоцировать истерики и нежелание идти в ДОУ.</a:t>
            </a:r>
          </a:p>
          <a:p>
            <a:r>
              <a:rPr lang="ru-RU" sz="2600" dirty="0">
                <a:latin typeface="Arial Narrow" pitchFamily="34" charset="0"/>
              </a:rPr>
              <a:t> 2. Отрицательное первое впечатление от посещения детского сада. Оно может иметь решающее значение для дальнейшего пребывания ребёнка в дошкольном учреждении, поэтому первый день в группе чрезвычайно важен.</a:t>
            </a:r>
          </a:p>
          <a:p>
            <a:r>
              <a:rPr lang="ru-RU" sz="2600" dirty="0">
                <a:latin typeface="Arial Narrow" pitchFamily="34" charset="0"/>
              </a:rPr>
              <a:t> 3.Психологическая неготовность ребёнка к детскому саду. Эта проблема наиболее трудная и может быть связана с индивидуальными особенностями развития. Чаще всего это происходит, когда ребёнку не хватает эмоционального общения с мамой. Поэтому нормальный ребенок не может быстро адаптироваться к ДОУ, поскольку сильно привязан к матери, и ее исчезновение вызывает бурный протест ребенка, особенно если он впечатлительный и эмоционально чувствительный.</a:t>
            </a:r>
          </a:p>
          <a:p>
            <a:r>
              <a:rPr lang="ru-RU" sz="2600" dirty="0">
                <a:latin typeface="Arial Narrow" pitchFamily="34" charset="0"/>
              </a:rPr>
              <a:t> Дети 2-3 лет испытывают страхи перед незнакомыми людьми и новыми ситуациями общения, что как раз и проявляется в полной мере в ДОУ. Эти страхи - одна из причин затрудненной адаптации ребенка к яслям. Нередко боязнь новых людей и ситуаций в саду приводит тому, что ребенок становится более возбудимым, ранимым, обидчивым, плаксивым, он чаще болеет, т. к. стресс истощает защитные силы организма.</a:t>
            </a:r>
          </a:p>
          <a:p>
            <a:r>
              <a:rPr lang="ru-RU" sz="2600" dirty="0">
                <a:latin typeface="Arial Narrow" pitchFamily="34" charset="0"/>
              </a:rPr>
              <a:t> 4.Отсутствие навыков самообслуживания. Это сильно осложняет пребывание ребёнка в детском саду.</a:t>
            </a:r>
          </a:p>
          <a:p>
            <a:r>
              <a:rPr lang="ru-RU" sz="2600" dirty="0">
                <a:latin typeface="Arial Narrow" pitchFamily="34" charset="0"/>
              </a:rPr>
              <a:t> 5.Избыток впечатлений. В ДОУ малыш испытывает много новых позитивных и негативных переживаний, он может переутомиться и вследствие этого – нервничать, плакать, капризничать.</a:t>
            </a:r>
          </a:p>
          <a:p>
            <a:r>
              <a:rPr lang="ru-RU" sz="2600" dirty="0">
                <a:latin typeface="Arial Narrow" pitchFamily="34" charset="0"/>
              </a:rPr>
              <a:t>6.Личное неприятие персонала группы и детского сада. Такое явление не следует рассматривать как обязательное, но оно возможно.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Существуют определённые причины, которые вызывают слёзы у ребёнка:</a:t>
            </a:r>
          </a:p>
        </p:txBody>
      </p:sp>
    </p:spTree>
    <p:extLst>
      <p:ext uri="{BB962C8B-B14F-4D97-AF65-F5344CB8AC3E}">
        <p14:creationId xmlns:p14="http://schemas.microsoft.com/office/powerpoint/2010/main" val="8017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днс\Desktop\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864096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304256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  <a:latin typeface="+mn-lt"/>
              </a:rPr>
              <a:t>Также взрослым надо помнить, что до 2-3 лет ребенок не испытывает потребности общения со сверстниками, она пока не сформировалась. В этом возрасте взрослый выступает для ребенка как партнер по игре, образец для подражания и удовлетворяет потребность ребенка в доброжелательном внимании и сотрудничестве. Сверстники этого дать не могут, поскольку сами нуждаются в том же.</a:t>
            </a:r>
          </a:p>
        </p:txBody>
      </p:sp>
    </p:spTree>
    <p:extLst>
      <p:ext uri="{BB962C8B-B14F-4D97-AF65-F5344CB8AC3E}">
        <p14:creationId xmlns:p14="http://schemas.microsoft.com/office/powerpoint/2010/main" val="396760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4824536"/>
          </a:xfrm>
        </p:spPr>
        <p:txBody>
          <a:bodyPr>
            <a:normAutofit/>
          </a:bodyPr>
          <a:lstStyle/>
          <a:p>
            <a:r>
              <a:rPr lang="ru-RU" sz="2800" dirty="0"/>
              <a:t>Отсутствие в семье режима, совпадающего с режимом детского сада.</a:t>
            </a:r>
          </a:p>
          <a:p>
            <a:r>
              <a:rPr lang="ru-RU" sz="2800" dirty="0"/>
              <a:t>Наличие у ребенка своеобразных привычек.	</a:t>
            </a:r>
          </a:p>
          <a:p>
            <a:r>
              <a:rPr lang="ru-RU" sz="2800" dirty="0"/>
              <a:t>Неумение занять себя игрушкой.</a:t>
            </a:r>
          </a:p>
          <a:p>
            <a:r>
              <a:rPr lang="ru-RU" sz="2800" dirty="0" err="1"/>
              <a:t>Несформированность</a:t>
            </a:r>
            <a:r>
              <a:rPr lang="ru-RU" sz="2800" dirty="0"/>
              <a:t> элементарных культурно-гигиенических навыков.</a:t>
            </a:r>
          </a:p>
          <a:p>
            <a:r>
              <a:rPr lang="ru-RU" sz="2800" dirty="0"/>
              <a:t>Отсутствие опыта общения с незнакомыми людьми.</a:t>
            </a:r>
          </a:p>
          <a:p>
            <a:r>
              <a:rPr lang="ru-RU" sz="2800" dirty="0"/>
              <a:t> </a:t>
            </a: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Причины тяжелой адаптации к условиям ДОУ</a:t>
            </a:r>
          </a:p>
        </p:txBody>
      </p:sp>
    </p:spTree>
    <p:extLst>
      <p:ext uri="{BB962C8B-B14F-4D97-AF65-F5344CB8AC3E}">
        <p14:creationId xmlns:p14="http://schemas.microsoft.com/office/powerpoint/2010/main" val="17352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202</TotalTime>
  <Words>1086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Частное дошкольное образовательное учреждение  Детский сад № 103 ОАО «РЖД» </vt:lpstr>
      <vt:lpstr>Фазы адаптационного периода.</vt:lpstr>
      <vt:lpstr>При лёгкой адаптации</vt:lpstr>
      <vt:lpstr>Средняя степень адаптации.</vt:lpstr>
      <vt:lpstr>Тяжелая степень адаптации.</vt:lpstr>
      <vt:lpstr>Факторы, от которых зависит течение адаптационного периода.</vt:lpstr>
      <vt:lpstr>Существуют определённые причины, которые вызывают слёзы у ребёнка:</vt:lpstr>
      <vt:lpstr>Также взрослым надо помнить, что до 2-3 лет ребенок не испытывает потребности общения со сверстниками, она пока не сформировалась. В этом возрасте взрослый выступает для ребенка как партнер по игре, образец для подражания и удовлетворяет потребность ребенка в доброжелательном внимании и сотрудничестве. Сверстники этого дать не могут, поскольку сами нуждаются в том же.</vt:lpstr>
      <vt:lpstr>Причины тяжелой адаптации к условиям ДОУ</vt:lpstr>
      <vt:lpstr>Презентация PowerPoint</vt:lpstr>
      <vt:lpstr>Презентация PowerPoint</vt:lpstr>
    </vt:vector>
  </TitlesOfParts>
  <Company>SERW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Частное дошкольное образовательное учреждение Детский сад № 103 ОАО «РЖД»</dc:title>
  <dc:creator>днс</dc:creator>
  <cp:lastModifiedBy>днс</cp:lastModifiedBy>
  <cp:revision>18</cp:revision>
  <dcterms:created xsi:type="dcterms:W3CDTF">2022-08-24T15:50:36Z</dcterms:created>
  <dcterms:modified xsi:type="dcterms:W3CDTF">2022-08-26T08:15:44Z</dcterms:modified>
</cp:coreProperties>
</file>