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B2C74-F8B8-48EA-AC76-A29B3A1C0E7C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D093-872D-4427-A0C7-8C5DDA243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955800" y="1071546"/>
            <a:ext cx="59737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572132" y="3643315"/>
            <a:ext cx="24288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1285860"/>
            <a:ext cx="6643735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 – класс</a:t>
            </a:r>
          </a:p>
          <a:p>
            <a:pPr algn="ctr"/>
            <a:endParaRPr lang="ru-RU" sz="2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«Пальчиковые игры как средство развития</a:t>
            </a:r>
          </a:p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детей раннего дошкольного возраста»</a:t>
            </a:r>
            <a:endParaRPr lang="ru-RU" sz="2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752" y="4572008"/>
            <a:ext cx="3143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 воспитатель </a:t>
            </a:r>
          </a:p>
          <a:p>
            <a:r>
              <a:rPr lang="ru-RU" sz="16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Вкк</a:t>
            </a: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Лисицына Г.В.</a:t>
            </a:r>
            <a:endParaRPr lang="ru-RU" sz="16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 №103 ОАО «РЖД»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190409_0913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1071546"/>
            <a:ext cx="3214710" cy="3786214"/>
          </a:xfrm>
          <a:prstGeom prst="rect">
            <a:avLst/>
          </a:prstGeom>
        </p:spPr>
      </p:pic>
      <p:pic>
        <p:nvPicPr>
          <p:cNvPr id="5" name="Рисунок 4" descr="IMG_20181123_1559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928670"/>
            <a:ext cx="2928958" cy="4000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0232" y="5072074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Развиваем мелкую моторику и логическое мышление 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58282" cy="6858000"/>
          </a:xfrm>
          <a:prstGeom prst="rect">
            <a:avLst/>
          </a:prstGeom>
        </p:spPr>
      </p:pic>
      <p:pic>
        <p:nvPicPr>
          <p:cNvPr id="13" name="Рисунок 12" descr="IMG_20190409_0918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1071546"/>
            <a:ext cx="3369977" cy="4143404"/>
          </a:xfrm>
          <a:prstGeom prst="rect">
            <a:avLst/>
          </a:prstGeom>
        </p:spPr>
      </p:pic>
      <p:pic>
        <p:nvPicPr>
          <p:cNvPr id="16" name="Рисунок 15" descr="IMG_20190409_0916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1000108"/>
            <a:ext cx="2939146" cy="33575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8" y="4429132"/>
            <a:ext cx="49292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Трудно пальчик мне вести 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Прямо по дорожке,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Так и хочется ему 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Спрятаться в ладошке.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Я ему грожу, грожу,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Я его стыжу, стыжу,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Пальчик постыдился,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Взял и научился.</a:t>
            </a:r>
            <a:endParaRPr lang="ru-RU" sz="1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90409_0909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000108"/>
            <a:ext cx="2928958" cy="3357586"/>
          </a:xfrm>
          <a:prstGeom prst="rect">
            <a:avLst/>
          </a:prstGeom>
        </p:spPr>
      </p:pic>
      <p:pic>
        <p:nvPicPr>
          <p:cNvPr id="4" name="Рисунок 3" descr="IMG_20190409_0908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1071546"/>
            <a:ext cx="3571900" cy="4286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5918" y="4714884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счетными палочками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190409_0952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071546"/>
            <a:ext cx="3071834" cy="3286148"/>
          </a:xfrm>
          <a:prstGeom prst="rect">
            <a:avLst/>
          </a:prstGeom>
        </p:spPr>
      </p:pic>
      <p:pic>
        <p:nvPicPr>
          <p:cNvPr id="8" name="Рисунок 7" descr="IMG_20190409_0951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1000108"/>
            <a:ext cx="3357550" cy="4286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43042" y="4714884"/>
            <a:ext cx="2928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Рассказываем сказку пальчиками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57488" y="1000109"/>
            <a:ext cx="3857652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Нам две руки природою даны,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И обе драгоценны и нужны.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Одна дары от жизни принимает,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Другая их с поклоном возвращает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А что же остается у того,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Кто не жалеет в жизни ничего?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В его руках богатство остается,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Mistral" pitchFamily="66" charset="0"/>
                <a:cs typeface="Times New Roman" pitchFamily="18" charset="0"/>
              </a:rPr>
              <a:t>Оно любовью к ближнему зовется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1604" y="1000109"/>
            <a:ext cx="67151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повысить компетентность педагогов в значимости пальчиковых игр для развития детей раннего возраста. Обогатить педагогический опыт коллег в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проведении нетрадиционных пальчиковых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 с детьми раннего возраста.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u="sng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Закрепить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знания педагогов о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значении нетрадиционных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пальчиковых игр,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направленных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развитие детей раннего возраста и использование их в условиях детского сада.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Показать способы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проведения нетрадиционных  пальчиковых игр.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с правилами проведения пальчиковой игры.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643042" y="1142985"/>
            <a:ext cx="6715172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Истоки способностей и дарований детей – на кончиках их пальцев.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От пальцев, образно говоря, идут тончайшие нити – ручейки, которые питают ум ребенка.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Другими словами, чем больше мастерства в детской руке, тем умнее ребенок.»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929322" y="5143512"/>
            <a:ext cx="23574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В. Сухомлинский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6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1643042" y="1000108"/>
            <a:ext cx="6572296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857232"/>
            <a:ext cx="6357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Расскажи и я забуду, покажи - и я запомню, дай попробовать и я пойму</a:t>
            </a:r>
          </a:p>
        </p:txBody>
      </p:sp>
      <p:pic>
        <p:nvPicPr>
          <p:cNvPr id="5" name="Рисунок 4" descr="IMG_20181126_0946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82644">
            <a:off x="5358758" y="1867951"/>
            <a:ext cx="2788818" cy="3571510"/>
          </a:xfrm>
          <a:prstGeom prst="rect">
            <a:avLst/>
          </a:prstGeom>
        </p:spPr>
      </p:pic>
      <p:pic>
        <p:nvPicPr>
          <p:cNvPr id="7" name="Рисунок 6" descr="IMG_20181126_0947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67878">
            <a:off x="1310599" y="1987295"/>
            <a:ext cx="2928958" cy="3251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81126_095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857232"/>
            <a:ext cx="2865924" cy="3643338"/>
          </a:xfrm>
          <a:prstGeom prst="rect">
            <a:avLst/>
          </a:prstGeom>
        </p:spPr>
      </p:pic>
      <p:pic>
        <p:nvPicPr>
          <p:cNvPr id="4" name="Рисунок 3" descr="IMG_20181126_0950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928670"/>
            <a:ext cx="3214710" cy="4286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5919" y="4714884"/>
            <a:ext cx="3286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Рисуем на манной крупе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90409_0933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8686" y="1071546"/>
            <a:ext cx="2910437" cy="3143272"/>
          </a:xfrm>
          <a:prstGeom prst="rect">
            <a:avLst/>
          </a:prstGeom>
        </p:spPr>
      </p:pic>
      <p:pic>
        <p:nvPicPr>
          <p:cNvPr id="8" name="Рисунок 7" descr="IMG_20181203_0929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357298"/>
            <a:ext cx="3286148" cy="40719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85918" y="4572008"/>
            <a:ext cx="2500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Фантазируем  с прищепками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90409_090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214422"/>
            <a:ext cx="2857520" cy="3429024"/>
          </a:xfrm>
          <a:prstGeom prst="rect">
            <a:avLst/>
          </a:prstGeom>
        </p:spPr>
      </p:pic>
      <p:pic>
        <p:nvPicPr>
          <p:cNvPr id="5" name="Рисунок 4" descr="IMG_20190409_0902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857232"/>
            <a:ext cx="3429024" cy="40719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7422" y="5072074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Шишки, шишечки катаем и ладошки разминаем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190409_0911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928670"/>
            <a:ext cx="3143272" cy="3500462"/>
          </a:xfrm>
          <a:prstGeom prst="rect">
            <a:avLst/>
          </a:prstGeom>
        </p:spPr>
      </p:pic>
      <p:pic>
        <p:nvPicPr>
          <p:cNvPr id="5" name="Рисунок 4" descr="IMG_20190409_091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071546"/>
            <a:ext cx="3214710" cy="43577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57356" y="4643446"/>
            <a:ext cx="3000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Волшебные дорожки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246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Mistral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HP</cp:lastModifiedBy>
  <cp:revision>20</cp:revision>
  <dcterms:created xsi:type="dcterms:W3CDTF">2019-04-09T13:54:23Z</dcterms:created>
  <dcterms:modified xsi:type="dcterms:W3CDTF">2022-08-29T16:54:31Z</dcterms:modified>
</cp:coreProperties>
</file>