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9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908720"/>
            <a:ext cx="6840760" cy="51845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Частное дошкольное образовательное учреждение Детский сад №103 ОАО «РЖД»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первой младшей группе по теме «Овощи» 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Воспитатель: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Лисицына Г.В.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86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1500"/>
            <a:ext cx="7482408" cy="561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7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71500"/>
            <a:ext cx="7410400" cy="55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12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71500"/>
            <a:ext cx="7338392" cy="550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63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71500"/>
            <a:ext cx="7338392" cy="550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08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1500"/>
            <a:ext cx="7482408" cy="561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02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1500"/>
            <a:ext cx="7482408" cy="561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8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71500"/>
            <a:ext cx="7410400" cy="55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29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71499"/>
            <a:ext cx="7338391" cy="550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01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764704"/>
            <a:ext cx="6552728" cy="4752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у детей представление об овощах: название, форма, цвет, запах.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Развивать: речь, сенсорные способности, мелкую моторику.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Используемые технологии: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здоровьесбережение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обучение, исследование.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7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24" y="836712"/>
            <a:ext cx="726638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10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16" y="620688"/>
            <a:ext cx="760422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3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74695"/>
            <a:ext cx="7482407" cy="561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48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04" y="764704"/>
            <a:ext cx="7362395" cy="552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1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media.istockphoto.com/photos/frame-of-vegetables-picture-id4857617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74694"/>
            <a:ext cx="7482408" cy="561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338391" cy="550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04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74694"/>
            <a:ext cx="7338392" cy="550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72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63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№103</dc:creator>
  <cp:lastModifiedBy>днс</cp:lastModifiedBy>
  <cp:revision>10</cp:revision>
  <dcterms:created xsi:type="dcterms:W3CDTF">2019-11-20T20:29:42Z</dcterms:created>
  <dcterms:modified xsi:type="dcterms:W3CDTF">2021-10-15T10:16:37Z</dcterms:modified>
</cp:coreProperties>
</file>